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2" r:id="rId4"/>
    <p:sldId id="259" r:id="rId5"/>
    <p:sldId id="257" r:id="rId6"/>
    <p:sldId id="258" r:id="rId7"/>
    <p:sldId id="260" r:id="rId8"/>
    <p:sldId id="261" r:id="rId9"/>
    <p:sldId id="262" r:id="rId10"/>
    <p:sldId id="283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84" r:id="rId24"/>
    <p:sldId id="275" r:id="rId25"/>
    <p:sldId id="276" r:id="rId26"/>
    <p:sldId id="277" r:id="rId27"/>
    <p:sldId id="278" r:id="rId28"/>
    <p:sldId id="279" r:id="rId29"/>
    <p:sldId id="280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8" autoAdjust="0"/>
    <p:restoredTop sz="94660"/>
  </p:normalViewPr>
  <p:slideViewPr>
    <p:cSldViewPr snapToGrid="0">
      <p:cViewPr varScale="1">
        <p:scale>
          <a:sx n="55" d="100"/>
          <a:sy n="55" d="100"/>
        </p:scale>
        <p:origin x="96" y="10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089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90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37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47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899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6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360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105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510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90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09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C067A-4931-4827-88B6-D7FD66658463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97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BLAST Results for CC1-5 and TT1-5 Samples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515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CC3-for-for_edited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26" t="33392" r="63844" b="22307"/>
          <a:stretch/>
        </p:blipFill>
        <p:spPr>
          <a:xfrm>
            <a:off x="838200" y="2242209"/>
            <a:ext cx="4267200" cy="306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303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CC4-for-for_edited and CC4-rev-rev_edited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28" t="23549" r="64356" b="27797"/>
          <a:stretch/>
        </p:blipFill>
        <p:spPr>
          <a:xfrm>
            <a:off x="1309817" y="2657345"/>
            <a:ext cx="3748216" cy="301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09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CC4-for-for_edited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1" t="26577" r="64152" b="29690"/>
          <a:stretch/>
        </p:blipFill>
        <p:spPr>
          <a:xfrm>
            <a:off x="1927652" y="2223370"/>
            <a:ext cx="3904737" cy="280995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4341340" y="4683212"/>
            <a:ext cx="428368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2009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CC4-rev-rev_edited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1" t="33393" r="64152" b="22875"/>
          <a:stretch/>
        </p:blipFill>
        <p:spPr>
          <a:xfrm>
            <a:off x="1631090" y="2394747"/>
            <a:ext cx="3987115" cy="286923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3962400" y="2199503"/>
            <a:ext cx="156519" cy="724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260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CC5-for-for_edited and CC5-rev-rev_edited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1" t="40775" r="64562" b="7541"/>
          <a:stretch/>
        </p:blipFill>
        <p:spPr>
          <a:xfrm>
            <a:off x="1672281" y="2290456"/>
            <a:ext cx="3978876" cy="3426603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130379" y="5616611"/>
            <a:ext cx="428368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2833817" y="5616611"/>
            <a:ext cx="428368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1266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CC5-for-for_edited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24" t="47781" r="64459" b="8487"/>
          <a:stretch/>
        </p:blipFill>
        <p:spPr>
          <a:xfrm>
            <a:off x="1795848" y="2415225"/>
            <a:ext cx="4118919" cy="2964083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426939" y="4950941"/>
            <a:ext cx="428368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94632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CC5-rev-rev_edited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29" t="45699" r="64458" b="10379"/>
          <a:stretch/>
        </p:blipFill>
        <p:spPr>
          <a:xfrm>
            <a:off x="1894703" y="2661571"/>
            <a:ext cx="4201297" cy="305548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1820563" y="3830595"/>
            <a:ext cx="914399" cy="708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8767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TT1-for-for_edited and TT1-rev-rev_edited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33" t="30932" r="64664" b="17006"/>
          <a:stretch/>
        </p:blipFill>
        <p:spPr>
          <a:xfrm>
            <a:off x="1169773" y="2522347"/>
            <a:ext cx="3385752" cy="295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609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TT1-for-for_edited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1" t="43047" r="64459" b="13788"/>
          <a:stretch/>
        </p:blipFill>
        <p:spPr>
          <a:xfrm>
            <a:off x="1243913" y="2565388"/>
            <a:ext cx="3534033" cy="253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2677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TT1-rev-rev_edited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28" t="42858" r="64767" b="12652"/>
          <a:stretch/>
        </p:blipFill>
        <p:spPr>
          <a:xfrm>
            <a:off x="1392195" y="2863743"/>
            <a:ext cx="3426940" cy="254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616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7CC-for-for_edited to PCR Sequence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435" y="2097948"/>
            <a:ext cx="4168354" cy="274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5224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TT2-for-for_edited and TT2-rev-rev_edited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23" t="33203" r="64356" b="14545"/>
          <a:stretch/>
        </p:blipFill>
        <p:spPr>
          <a:xfrm>
            <a:off x="1392193" y="2525486"/>
            <a:ext cx="3608173" cy="309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704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TT2-for-for_edited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29" t="42669" r="64152" b="13409"/>
          <a:stretch/>
        </p:blipFill>
        <p:spPr>
          <a:xfrm>
            <a:off x="1581664" y="2520778"/>
            <a:ext cx="4047477" cy="291619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319849" y="4184823"/>
            <a:ext cx="362465" cy="972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468130" y="4184823"/>
            <a:ext cx="378940" cy="972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537778" y="3904735"/>
            <a:ext cx="1057141" cy="7743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423720" y="3591697"/>
            <a:ext cx="774356" cy="5272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537778" y="3377514"/>
            <a:ext cx="818244" cy="185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6945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TT2-rev-rev_edited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24" t="42858" r="64152" b="12841"/>
          <a:stretch/>
        </p:blipFill>
        <p:spPr>
          <a:xfrm>
            <a:off x="1392195" y="2881414"/>
            <a:ext cx="3641124" cy="26297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858530" y="5395784"/>
            <a:ext cx="428368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3286898" y="4885038"/>
            <a:ext cx="428368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364259" y="4885038"/>
            <a:ext cx="280087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4061254" y="4366055"/>
            <a:ext cx="428368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392195" y="4613189"/>
            <a:ext cx="584886" cy="766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102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TT3-for-for_edited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23" t="33203" r="63537" b="22307"/>
          <a:stretch/>
        </p:blipFill>
        <p:spPr>
          <a:xfrm>
            <a:off x="1120345" y="2060955"/>
            <a:ext cx="4497859" cy="320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7515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TT4-for-for_edited and TT4-rev-rev_edited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25" t="42670" r="64152" b="4889"/>
          <a:stretch/>
        </p:blipFill>
        <p:spPr>
          <a:xfrm>
            <a:off x="1326291" y="2610937"/>
            <a:ext cx="3698789" cy="3172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6895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TT4-for-for_edited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29" t="43047" r="64152" b="13220"/>
          <a:stretch/>
        </p:blipFill>
        <p:spPr>
          <a:xfrm>
            <a:off x="1515763" y="2729233"/>
            <a:ext cx="3739978" cy="268302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3130378" y="2729233"/>
            <a:ext cx="395417" cy="532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90034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TT4-rev-rev_edited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29" t="42858" r="64458" b="13409"/>
          <a:stretch/>
        </p:blipFill>
        <p:spPr>
          <a:xfrm>
            <a:off x="1194487" y="2467375"/>
            <a:ext cx="4226010" cy="306021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1746422" y="5420497"/>
            <a:ext cx="107092" cy="8073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9293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TT5-for-for_edited and TT5-rev-rev_edited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1" t="33203" r="64254" b="14545"/>
          <a:stretch/>
        </p:blipFill>
        <p:spPr>
          <a:xfrm>
            <a:off x="838200" y="2404420"/>
            <a:ext cx="4366054" cy="376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698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TT5-for-for_edited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34" t="42858" r="64152" b="13409"/>
          <a:stretch/>
        </p:blipFill>
        <p:spPr>
          <a:xfrm>
            <a:off x="1729945" y="2604931"/>
            <a:ext cx="3797645" cy="274142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883243" y="4440195"/>
            <a:ext cx="337752" cy="972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76442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TT5-rev-rev_edited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26" t="42858" r="63536" b="11895"/>
          <a:stretch/>
        </p:blipFill>
        <p:spPr>
          <a:xfrm>
            <a:off x="1194487" y="2518875"/>
            <a:ext cx="4028302" cy="2926337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1194487" y="4135395"/>
            <a:ext cx="1120345" cy="8073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046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7CC-rev-rev_edited to PCR Sequence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7292" y="2619195"/>
            <a:ext cx="4206605" cy="273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192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CC1-for-for_edited and CC1-rev-rev_edited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19" t="31310" r="64767" b="20414"/>
          <a:stretch/>
        </p:blipFill>
        <p:spPr>
          <a:xfrm>
            <a:off x="2273643" y="1894831"/>
            <a:ext cx="4258962" cy="339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26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CC1-for-for_edited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36" t="40587" r="64664" b="14923"/>
          <a:stretch/>
        </p:blipFill>
        <p:spPr>
          <a:xfrm>
            <a:off x="1762897" y="2175288"/>
            <a:ext cx="4193060" cy="313811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4168346" y="4901514"/>
            <a:ext cx="428368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439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CC1-rev-rev_edited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26" t="33203" r="64561" b="23822"/>
          <a:stretch/>
        </p:blipFill>
        <p:spPr>
          <a:xfrm>
            <a:off x="2298357" y="2273876"/>
            <a:ext cx="4028302" cy="2866536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4917989" y="2125363"/>
            <a:ext cx="403654" cy="757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020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CC2-for-for_edited and CC2-rev-rev_edited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1" t="23737" r="64562" b="24200"/>
          <a:stretch/>
        </p:blipFill>
        <p:spPr>
          <a:xfrm>
            <a:off x="1515762" y="2250568"/>
            <a:ext cx="3929449" cy="340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335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CC2-for-for_edited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1" t="43426" r="64869" b="13220"/>
          <a:stretch/>
        </p:blipFill>
        <p:spPr>
          <a:xfrm>
            <a:off x="2314831" y="2543735"/>
            <a:ext cx="4193061" cy="305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930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CC2-rev-rev_edited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34" t="26577" r="64767" b="30069"/>
          <a:stretch/>
        </p:blipFill>
        <p:spPr>
          <a:xfrm>
            <a:off x="2323070" y="1900685"/>
            <a:ext cx="4069492" cy="29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520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5763</TotalTime>
  <Words>111</Words>
  <Application>Microsoft Office PowerPoint</Application>
  <PresentationFormat>Widescreen</PresentationFormat>
  <Paragraphs>29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BLAST Results for CC1-5 and TT1-5 Samples </vt:lpstr>
      <vt:lpstr>7CC-for-for_edited to PCR Sequence</vt:lpstr>
      <vt:lpstr>7CC-rev-rev_edited to PCR Sequence</vt:lpstr>
      <vt:lpstr>CC1-for-for_edited and CC1-rev-rev_edited</vt:lpstr>
      <vt:lpstr>CC1-for-for_edited to PCR Sequence</vt:lpstr>
      <vt:lpstr>CC1-rev-rev_edited to PCR Sequence</vt:lpstr>
      <vt:lpstr>CC2-for-for_edited and CC2-rev-rev_edited</vt:lpstr>
      <vt:lpstr>CC2-for-for_edited to PCR Sequence</vt:lpstr>
      <vt:lpstr>CC2-rev-rev_edited to PCR Sequence</vt:lpstr>
      <vt:lpstr>CC3-for-for_edited to PCR Sequence</vt:lpstr>
      <vt:lpstr>CC4-for-for_edited and CC4-rev-rev_edited</vt:lpstr>
      <vt:lpstr>CC4-for-for_edited to PCR Sequence</vt:lpstr>
      <vt:lpstr>CC4-rev-rev_edited to PCR Sequence</vt:lpstr>
      <vt:lpstr>CC5-for-for_edited and CC5-rev-rev_edited</vt:lpstr>
      <vt:lpstr>CC5-for-for_edited to PCR Sequence</vt:lpstr>
      <vt:lpstr>CC5-rev-rev_edited to PCR Sequence</vt:lpstr>
      <vt:lpstr>TT1-for-for_edited and TT1-rev-rev_edited</vt:lpstr>
      <vt:lpstr>TT1-for-for_edited to PCR Sequence</vt:lpstr>
      <vt:lpstr>TT1-rev-rev_edited to PCR Sequence</vt:lpstr>
      <vt:lpstr>TT2-for-for_edited and TT2-rev-rev_edited</vt:lpstr>
      <vt:lpstr>TT2-for-for_edited to PCR Sequence</vt:lpstr>
      <vt:lpstr>TT2-rev-rev_edited to PCR Sequence</vt:lpstr>
      <vt:lpstr>TT3-for-for_edited to PCR Sequence</vt:lpstr>
      <vt:lpstr>TT4-for-for_edited and TT4-rev-rev_edited</vt:lpstr>
      <vt:lpstr>TT4-for-for_edited to PCR Sequence</vt:lpstr>
      <vt:lpstr>TT4-rev-rev_edited to PCR Sequence</vt:lpstr>
      <vt:lpstr>TT5-for-for_edited and TT5-rev-rev_edited</vt:lpstr>
      <vt:lpstr>TT5-for-for_edited to PCR Sequence</vt:lpstr>
      <vt:lpstr>TT5-rev-rev_edited to PCR Sequence</vt:lpstr>
    </vt:vector>
  </TitlesOfParts>
  <Company>LMU-ITS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BLAST Results for CC1-5 and TT1-5 Samples</dc:title>
  <dc:creator>Weisblatt, Alyssa</dc:creator>
  <cp:lastModifiedBy>Weisblatt, Alyssa</cp:lastModifiedBy>
  <cp:revision>13</cp:revision>
  <dcterms:created xsi:type="dcterms:W3CDTF">2019-06-13T18:01:36Z</dcterms:created>
  <dcterms:modified xsi:type="dcterms:W3CDTF">2019-06-19T19:03:08Z</dcterms:modified>
</cp:coreProperties>
</file>